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9" r:id="rId9"/>
    <p:sldId id="261" r:id="rId10"/>
    <p:sldId id="265" r:id="rId11"/>
    <p:sldId id="263" r:id="rId12"/>
    <p:sldId id="270" r:id="rId13"/>
    <p:sldId id="267" r:id="rId14"/>
    <p:sldId id="264" r:id="rId15"/>
    <p:sldId id="266" r:id="rId16"/>
    <p:sldId id="262" r:id="rId17"/>
    <p:sldId id="268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A3A73-35AC-4D46-AEB9-6FB10DADE876}" v="46" dt="2021-06-02T14:35:39.286"/>
    <p1510:client id="{5D6BC4D7-2CEF-4044-0F4B-A816626DEA84}" v="22" dt="2021-06-03T06:21:51.915"/>
    <p1510:client id="{B47ECB64-664A-4ABB-B2F0-8E554A8F6AE2}" v="16" dt="2021-06-03T06:57:58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66" d="100"/>
          <a:sy n="66" d="100"/>
        </p:scale>
        <p:origin x="4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gers, Renee" userId="131b52f4-8f9f-4419-b370-c0924ba6e3e3" providerId="ADAL" clId="{34BA3A73-35AC-4D46-AEB9-6FB10DADE876}"/>
    <pc:docChg chg="undo custSel addSld delSld modSld sldOrd">
      <pc:chgData name="Lugers, Renee" userId="131b52f4-8f9f-4419-b370-c0924ba6e3e3" providerId="ADAL" clId="{34BA3A73-35AC-4D46-AEB9-6FB10DADE876}" dt="2021-06-02T14:35:39.286" v="288"/>
      <pc:docMkLst>
        <pc:docMk/>
      </pc:docMkLst>
      <pc:sldChg chg="addSp delSp modSp mod setBg delDesignElem">
        <pc:chgData name="Lugers, Renee" userId="131b52f4-8f9f-4419-b370-c0924ba6e3e3" providerId="ADAL" clId="{34BA3A73-35AC-4D46-AEB9-6FB10DADE876}" dt="2021-06-02T14:35:39.286" v="288"/>
        <pc:sldMkLst>
          <pc:docMk/>
          <pc:sldMk cId="4148075014" sldId="256"/>
        </pc:sldMkLst>
        <pc:spChg chg="add del mod">
          <ac:chgData name="Lugers, Renee" userId="131b52f4-8f9f-4419-b370-c0924ba6e3e3" providerId="ADAL" clId="{34BA3A73-35AC-4D46-AEB9-6FB10DADE876}" dt="2021-06-02T13:09:24.635" v="25" actId="478"/>
          <ac:spMkLst>
            <pc:docMk/>
            <pc:sldMk cId="4148075014" sldId="256"/>
            <ac:spMk id="2" creationId="{285F2CDB-3394-4128-A9C1-39ACDFCB1059}"/>
          </ac:spMkLst>
        </pc:spChg>
        <pc:spChg chg="add mod">
          <ac:chgData name="Lugers, Renee" userId="131b52f4-8f9f-4419-b370-c0924ba6e3e3" providerId="ADAL" clId="{34BA3A73-35AC-4D46-AEB9-6FB10DADE876}" dt="2021-06-02T14:33:39.817" v="269" actId="26606"/>
          <ac:spMkLst>
            <pc:docMk/>
            <pc:sldMk cId="4148075014" sldId="256"/>
            <ac:spMk id="5" creationId="{D03211E2-EC40-4B2B-B13A-64D22EA1BDD2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4148075014" sldId="256"/>
            <ac:spMk id="10" creationId="{605494DE-B078-4D87-BB01-C84320618DAD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4148075014" sldId="256"/>
            <ac:spMk id="12" creationId="{9A0576B0-CD8C-4661-95C8-A9F2CE7CDDB0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4148075014" sldId="256"/>
            <ac:spMk id="14" creationId="{3FF60E2B-3919-423C-B1FF-56CDE6681165}"/>
          </ac:spMkLst>
        </pc:spChg>
        <pc:picChg chg="add mod ord">
          <ac:chgData name="Lugers, Renee" userId="131b52f4-8f9f-4419-b370-c0924ba6e3e3" providerId="ADAL" clId="{34BA3A73-35AC-4D46-AEB9-6FB10DADE876}" dt="2021-06-02T14:33:39.817" v="269" actId="26606"/>
          <ac:picMkLst>
            <pc:docMk/>
            <pc:sldMk cId="4148075014" sldId="256"/>
            <ac:picMk id="4" creationId="{F7E9D2DC-FE0A-410C-8557-AA94364D09A6}"/>
          </ac:picMkLst>
        </pc:picChg>
      </pc:sldChg>
      <pc:sldChg chg="delSp modSp del mod">
        <pc:chgData name="Lugers, Renee" userId="131b52f4-8f9f-4419-b370-c0924ba6e3e3" providerId="ADAL" clId="{34BA3A73-35AC-4D46-AEB9-6FB10DADE876}" dt="2021-06-02T13:27:30.560" v="86" actId="2696"/>
        <pc:sldMkLst>
          <pc:docMk/>
          <pc:sldMk cId="2232705291" sldId="257"/>
        </pc:sldMkLst>
        <pc:spChg chg="del mod">
          <ac:chgData name="Lugers, Renee" userId="131b52f4-8f9f-4419-b370-c0924ba6e3e3" providerId="ADAL" clId="{34BA3A73-35AC-4D46-AEB9-6FB10DADE876}" dt="2021-06-02T13:27:25.317" v="85" actId="478"/>
          <ac:spMkLst>
            <pc:docMk/>
            <pc:sldMk cId="2232705291" sldId="257"/>
            <ac:spMk id="2" creationId="{B87E950F-C20E-40A3-BE16-3AAC69CDDCC4}"/>
          </ac:spMkLst>
        </pc:spChg>
      </pc:sldChg>
      <pc:sldChg chg="addSp delSp modSp mod setBg delDesignElem">
        <pc:chgData name="Lugers, Renee" userId="131b52f4-8f9f-4419-b370-c0924ba6e3e3" providerId="ADAL" clId="{34BA3A73-35AC-4D46-AEB9-6FB10DADE876}" dt="2021-06-02T14:35:39.286" v="288"/>
        <pc:sldMkLst>
          <pc:docMk/>
          <pc:sldMk cId="1551404796" sldId="258"/>
        </pc:sldMkLst>
        <pc:spChg chg="mod ord">
          <ac:chgData name="Lugers, Renee" userId="131b52f4-8f9f-4419-b370-c0924ba6e3e3" providerId="ADAL" clId="{34BA3A73-35AC-4D46-AEB9-6FB10DADE876}" dt="2021-06-02T14:30:37.684" v="252" actId="20577"/>
          <ac:spMkLst>
            <pc:docMk/>
            <pc:sldMk cId="1551404796" sldId="258"/>
            <ac:spMk id="2" creationId="{1C27799B-4B07-4A18-A244-BED90C6DF20A}"/>
          </ac:spMkLst>
        </pc:spChg>
        <pc:spChg chg="add mod">
          <ac:chgData name="Lugers, Renee" userId="131b52f4-8f9f-4419-b370-c0924ba6e3e3" providerId="ADAL" clId="{34BA3A73-35AC-4D46-AEB9-6FB10DADE876}" dt="2021-06-02T14:33:32.639" v="268" actId="26606"/>
          <ac:spMkLst>
            <pc:docMk/>
            <pc:sldMk cId="1551404796" sldId="258"/>
            <ac:spMk id="3" creationId="{BB9CB96E-71E0-45D0-AEC5-D463D0B5AC8C}"/>
          </ac:spMkLst>
        </pc:spChg>
        <pc:spChg chg="add del">
          <ac:chgData name="Lugers, Renee" userId="131b52f4-8f9f-4419-b370-c0924ba6e3e3" providerId="ADAL" clId="{34BA3A73-35AC-4D46-AEB9-6FB10DADE876}" dt="2021-06-02T14:33:32.639" v="268" actId="26606"/>
          <ac:spMkLst>
            <pc:docMk/>
            <pc:sldMk cId="1551404796" sldId="258"/>
            <ac:spMk id="9" creationId="{D462EE7E-14DF-497D-AE08-F6623DB88E99}"/>
          </ac:spMkLst>
        </pc:spChg>
        <pc:spChg chg="add del">
          <ac:chgData name="Lugers, Renee" userId="131b52f4-8f9f-4419-b370-c0924ba6e3e3" providerId="ADAL" clId="{34BA3A73-35AC-4D46-AEB9-6FB10DADE876}" dt="2021-06-02T14:33:32.639" v="268" actId="26606"/>
          <ac:spMkLst>
            <pc:docMk/>
            <pc:sldMk cId="1551404796" sldId="258"/>
            <ac:spMk id="11" creationId="{2B7373E6-4724-4F6F-B078-E82B0AE895C8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1551404796" sldId="258"/>
            <ac:spMk id="71" creationId="{D462EE7E-14DF-497D-AE08-F6623DB88E99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1551404796" sldId="258"/>
            <ac:spMk id="73" creationId="{2B7373E6-4724-4F6F-B078-E82B0AE895C8}"/>
          </ac:spMkLst>
        </pc:spChg>
        <pc:picChg chg="add del">
          <ac:chgData name="Lugers, Renee" userId="131b52f4-8f9f-4419-b370-c0924ba6e3e3" providerId="ADAL" clId="{34BA3A73-35AC-4D46-AEB9-6FB10DADE876}" dt="2021-06-02T14:32:43.318" v="253" actId="478"/>
          <ac:picMkLst>
            <pc:docMk/>
            <pc:sldMk cId="1551404796" sldId="258"/>
            <ac:picMk id="5" creationId="{C91DF237-6AA2-4E48-B022-49084A634B36}"/>
          </ac:picMkLst>
        </pc:picChg>
        <pc:picChg chg="add mod ord">
          <ac:chgData name="Lugers, Renee" userId="131b52f4-8f9f-4419-b370-c0924ba6e3e3" providerId="ADAL" clId="{34BA3A73-35AC-4D46-AEB9-6FB10DADE876}" dt="2021-06-02T14:33:32.639" v="268" actId="26606"/>
          <ac:picMkLst>
            <pc:docMk/>
            <pc:sldMk cId="1551404796" sldId="258"/>
            <ac:picMk id="6146" creationId="{083AE5CE-C47A-4BFC-A2F3-6D7C25C72B38}"/>
          </ac:picMkLst>
        </pc:picChg>
      </pc:sldChg>
      <pc:sldChg chg="addSp delSp modSp mod setBg delDesignElem">
        <pc:chgData name="Lugers, Renee" userId="131b52f4-8f9f-4419-b370-c0924ba6e3e3" providerId="ADAL" clId="{34BA3A73-35AC-4D46-AEB9-6FB10DADE876}" dt="2021-06-02T14:35:39.286" v="288"/>
        <pc:sldMkLst>
          <pc:docMk/>
          <pc:sldMk cId="3580388769" sldId="259"/>
        </pc:sldMkLst>
        <pc:spChg chg="mod ord">
          <ac:chgData name="Lugers, Renee" userId="131b52f4-8f9f-4419-b370-c0924ba6e3e3" providerId="ADAL" clId="{34BA3A73-35AC-4D46-AEB9-6FB10DADE876}" dt="2021-06-02T14:29:47.223" v="249" actId="26606"/>
          <ac:spMkLst>
            <pc:docMk/>
            <pc:sldMk cId="3580388769" sldId="259"/>
            <ac:spMk id="2" creationId="{1C27799B-4B07-4A18-A244-BED90C6DF20A}"/>
          </ac:spMkLst>
        </pc:spChg>
        <pc:spChg chg="add mod">
          <ac:chgData name="Lugers, Renee" userId="131b52f4-8f9f-4419-b370-c0924ba6e3e3" providerId="ADAL" clId="{34BA3A73-35AC-4D46-AEB9-6FB10DADE876}" dt="2021-06-02T14:29:47.223" v="249" actId="26606"/>
          <ac:spMkLst>
            <pc:docMk/>
            <pc:sldMk cId="3580388769" sldId="259"/>
            <ac:spMk id="3" creationId="{71573896-69DA-4A42-9093-2FEDC0842F14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3580388769" sldId="259"/>
            <ac:spMk id="8" creationId="{72B886CF-D3D5-4CDE-A0D0-35994223D8D7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3580388769" sldId="259"/>
            <ac:spMk id="10" creationId="{FC139937-FF72-463A-8CD1-5AFF723B298A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3580388769" sldId="259"/>
            <ac:spMk id="12" creationId="{5565521B-3AFA-45E0-B4C4-C6ED089C86E5}"/>
          </ac:spMkLst>
        </pc:spChg>
      </pc:sldChg>
      <pc:sldChg chg="addSp delSp modSp mod setBg delDesignElem">
        <pc:chgData name="Lugers, Renee" userId="131b52f4-8f9f-4419-b370-c0924ba6e3e3" providerId="ADAL" clId="{34BA3A73-35AC-4D46-AEB9-6FB10DADE876}" dt="2021-06-02T14:35:39.286" v="288"/>
        <pc:sldMkLst>
          <pc:docMk/>
          <pc:sldMk cId="1977369997" sldId="260"/>
        </pc:sldMkLst>
        <pc:spChg chg="mod ord">
          <ac:chgData name="Lugers, Renee" userId="131b52f4-8f9f-4419-b370-c0924ba6e3e3" providerId="ADAL" clId="{34BA3A73-35AC-4D46-AEB9-6FB10DADE876}" dt="2021-06-02T14:29:00.486" v="238" actId="1076"/>
          <ac:spMkLst>
            <pc:docMk/>
            <pc:sldMk cId="1977369997" sldId="260"/>
            <ac:spMk id="2" creationId="{1C27799B-4B07-4A18-A244-BED90C6DF20A}"/>
          </ac:spMkLst>
        </pc:spChg>
        <pc:spChg chg="add mod">
          <ac:chgData name="Lugers, Renee" userId="131b52f4-8f9f-4419-b370-c0924ba6e3e3" providerId="ADAL" clId="{34BA3A73-35AC-4D46-AEB9-6FB10DADE876}" dt="2021-06-02T14:27:45.623" v="234" actId="26606"/>
          <ac:spMkLst>
            <pc:docMk/>
            <pc:sldMk cId="1977369997" sldId="260"/>
            <ac:spMk id="3" creationId="{A2CB649E-92F4-498D-9F7F-9EDE93AD6BEC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1977369997" sldId="260"/>
            <ac:spMk id="8" creationId="{3A93628A-4A26-42A6-859F-D1C95150AD7C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1977369997" sldId="260"/>
            <ac:spMk id="10" creationId="{3532152E-6A17-42D3-9591-5CAC0BFEE60A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1977369997" sldId="260"/>
            <ac:spMk id="12" creationId="{D0D1E45D-067D-4152-BAD5-4265AFF7D099}"/>
          </ac:spMkLst>
        </pc:spChg>
        <pc:picChg chg="add mod">
          <ac:chgData name="Lugers, Renee" userId="131b52f4-8f9f-4419-b370-c0924ba6e3e3" providerId="ADAL" clId="{34BA3A73-35AC-4D46-AEB9-6FB10DADE876}" dt="2021-06-02T14:29:07.465" v="241" actId="1076"/>
          <ac:picMkLst>
            <pc:docMk/>
            <pc:sldMk cId="1977369997" sldId="260"/>
            <ac:picMk id="4098" creationId="{E672FD92-814B-49BC-8328-843F283D8309}"/>
          </ac:picMkLst>
        </pc:picChg>
      </pc:sldChg>
      <pc:sldChg chg="addSp delSp modSp mod setBg delDesignElem">
        <pc:chgData name="Lugers, Renee" userId="131b52f4-8f9f-4419-b370-c0924ba6e3e3" providerId="ADAL" clId="{34BA3A73-35AC-4D46-AEB9-6FB10DADE876}" dt="2021-06-02T14:35:39.286" v="288"/>
        <pc:sldMkLst>
          <pc:docMk/>
          <pc:sldMk cId="2521674036" sldId="261"/>
        </pc:sldMkLst>
        <pc:spChg chg="del">
          <ac:chgData name="Lugers, Renee" userId="131b52f4-8f9f-4419-b370-c0924ba6e3e3" providerId="ADAL" clId="{34BA3A73-35AC-4D46-AEB9-6FB10DADE876}" dt="2021-06-02T12:55:19.446" v="3" actId="478"/>
          <ac:spMkLst>
            <pc:docMk/>
            <pc:sldMk cId="2521674036" sldId="261"/>
            <ac:spMk id="2" creationId="{1C27799B-4B07-4A18-A244-BED90C6DF20A}"/>
          </ac:spMkLst>
        </pc:spChg>
        <pc:spChg chg="add del mod">
          <ac:chgData name="Lugers, Renee" userId="131b52f4-8f9f-4419-b370-c0924ba6e3e3" providerId="ADAL" clId="{34BA3A73-35AC-4D46-AEB9-6FB10DADE876}" dt="2021-06-02T13:34:36.633" v="180" actId="478"/>
          <ac:spMkLst>
            <pc:docMk/>
            <pc:sldMk cId="2521674036" sldId="261"/>
            <ac:spMk id="5" creationId="{E3EF333E-0BDE-4024-AD34-91DD50B76A82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2521674036" sldId="261"/>
            <ac:spMk id="9" creationId="{1500B4A4-B1F1-41EA-886A-B8A210DBCA3B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2521674036" sldId="261"/>
            <ac:spMk id="11" creationId="{5E55A99C-0BDC-4DBE-8E40-9FA66F629FA1}"/>
          </ac:spMkLst>
        </pc:spChg>
        <pc:picChg chg="add mod">
          <ac:chgData name="Lugers, Renee" userId="131b52f4-8f9f-4419-b370-c0924ba6e3e3" providerId="ADAL" clId="{34BA3A73-35AC-4D46-AEB9-6FB10DADE876}" dt="2021-06-02T14:27:39.089" v="233" actId="26606"/>
          <ac:picMkLst>
            <pc:docMk/>
            <pc:sldMk cId="2521674036" sldId="261"/>
            <ac:picMk id="4" creationId="{B4898B9D-12D4-42C7-916B-9DAE52363391}"/>
          </ac:picMkLst>
        </pc:picChg>
      </pc:sldChg>
      <pc:sldChg chg="addSp delSp modSp add mod setBg delDesignElem">
        <pc:chgData name="Lugers, Renee" userId="131b52f4-8f9f-4419-b370-c0924ba6e3e3" providerId="ADAL" clId="{34BA3A73-35AC-4D46-AEB9-6FB10DADE876}" dt="2021-06-02T14:35:39.286" v="288"/>
        <pc:sldMkLst>
          <pc:docMk/>
          <pc:sldMk cId="4194588136" sldId="262"/>
        </pc:sldMkLst>
        <pc:spChg chg="del">
          <ac:chgData name="Lugers, Renee" userId="131b52f4-8f9f-4419-b370-c0924ba6e3e3" providerId="ADAL" clId="{34BA3A73-35AC-4D46-AEB9-6FB10DADE876}" dt="2021-06-02T13:05:04.694" v="21" actId="478"/>
          <ac:spMkLst>
            <pc:docMk/>
            <pc:sldMk cId="4194588136" sldId="262"/>
            <ac:spMk id="2" creationId="{1C27799B-4B07-4A18-A244-BED90C6DF20A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4194588136" sldId="262"/>
            <ac:spMk id="9" creationId="{1500B4A4-B1F1-41EA-886A-B8A210DBCA3B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4194588136" sldId="262"/>
            <ac:spMk id="11" creationId="{5E55A99C-0BDC-4DBE-8E40-9FA66F629FA1}"/>
          </ac:spMkLst>
        </pc:spChg>
        <pc:picChg chg="add mod">
          <ac:chgData name="Lugers, Renee" userId="131b52f4-8f9f-4419-b370-c0924ba6e3e3" providerId="ADAL" clId="{34BA3A73-35AC-4D46-AEB9-6FB10DADE876}" dt="2021-06-02T14:26:48.036" v="226" actId="26606"/>
          <ac:picMkLst>
            <pc:docMk/>
            <pc:sldMk cId="4194588136" sldId="262"/>
            <ac:picMk id="4" creationId="{26E299E8-328F-4639-92C3-77E207B5E1C9}"/>
          </ac:picMkLst>
        </pc:picChg>
      </pc:sldChg>
      <pc:sldChg chg="addSp delSp modSp add mod setBg delDesignElem">
        <pc:chgData name="Lugers, Renee" userId="131b52f4-8f9f-4419-b370-c0924ba6e3e3" providerId="ADAL" clId="{34BA3A73-35AC-4D46-AEB9-6FB10DADE876}" dt="2021-06-02T14:35:39.286" v="288"/>
        <pc:sldMkLst>
          <pc:docMk/>
          <pc:sldMk cId="1222660305" sldId="263"/>
        </pc:sldMkLst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1222660305" sldId="263"/>
            <ac:spMk id="8" creationId="{1500B4A4-B1F1-41EA-886A-B8A210DBCA3B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1222660305" sldId="263"/>
            <ac:spMk id="10" creationId="{5E55A99C-0BDC-4DBE-8E40-9FA66F629FA1}"/>
          </ac:spMkLst>
        </pc:spChg>
        <pc:picChg chg="add mod">
          <ac:chgData name="Lugers, Renee" userId="131b52f4-8f9f-4419-b370-c0924ba6e3e3" providerId="ADAL" clId="{34BA3A73-35AC-4D46-AEB9-6FB10DADE876}" dt="2021-06-02T14:27:20.806" v="230" actId="26606"/>
          <ac:picMkLst>
            <pc:docMk/>
            <pc:sldMk cId="1222660305" sldId="263"/>
            <ac:picMk id="3" creationId="{05529B27-44E7-4CD6-AD91-54EF7A6932AB}"/>
          </ac:picMkLst>
        </pc:picChg>
        <pc:picChg chg="del">
          <ac:chgData name="Lugers, Renee" userId="131b52f4-8f9f-4419-b370-c0924ba6e3e3" providerId="ADAL" clId="{34BA3A73-35AC-4D46-AEB9-6FB10DADE876}" dt="2021-06-02T12:58:07.897" v="12" actId="478"/>
          <ac:picMkLst>
            <pc:docMk/>
            <pc:sldMk cId="1222660305" sldId="263"/>
            <ac:picMk id="4" creationId="{B4898B9D-12D4-42C7-916B-9DAE52363391}"/>
          </ac:picMkLst>
        </pc:picChg>
      </pc:sldChg>
      <pc:sldChg chg="addSp delSp modSp add mod setBg delDesignElem">
        <pc:chgData name="Lugers, Renee" userId="131b52f4-8f9f-4419-b370-c0924ba6e3e3" providerId="ADAL" clId="{34BA3A73-35AC-4D46-AEB9-6FB10DADE876}" dt="2021-06-02T14:35:39.286" v="288"/>
        <pc:sldMkLst>
          <pc:docMk/>
          <pc:sldMk cId="620082407" sldId="264"/>
        </pc:sldMkLst>
        <pc:spChg chg="add del">
          <ac:chgData name="Lugers, Renee" userId="131b52f4-8f9f-4419-b370-c0924ba6e3e3" providerId="ADAL" clId="{34BA3A73-35AC-4D46-AEB9-6FB10DADE876}" dt="2021-06-02T14:27:26.478" v="231" actId="26606"/>
          <ac:spMkLst>
            <pc:docMk/>
            <pc:sldMk cId="620082407" sldId="264"/>
            <ac:spMk id="8" creationId="{1500B4A4-B1F1-41EA-886A-B8A210DBCA3B}"/>
          </ac:spMkLst>
        </pc:spChg>
        <pc:spChg chg="add del">
          <ac:chgData name="Lugers, Renee" userId="131b52f4-8f9f-4419-b370-c0924ba6e3e3" providerId="ADAL" clId="{34BA3A73-35AC-4D46-AEB9-6FB10DADE876}" dt="2021-06-02T14:27:26.478" v="231" actId="26606"/>
          <ac:spMkLst>
            <pc:docMk/>
            <pc:sldMk cId="620082407" sldId="264"/>
            <ac:spMk id="10" creationId="{5E55A99C-0BDC-4DBE-8E40-9FA66F629FA1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620082407" sldId="264"/>
            <ac:spMk id="15" creationId="{1500B4A4-B1F1-41EA-886A-B8A210DBCA3B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620082407" sldId="264"/>
            <ac:spMk id="17" creationId="{5E55A99C-0BDC-4DBE-8E40-9FA66F629FA1}"/>
          </ac:spMkLst>
        </pc:spChg>
        <pc:picChg chg="add mod">
          <ac:chgData name="Lugers, Renee" userId="131b52f4-8f9f-4419-b370-c0924ba6e3e3" providerId="ADAL" clId="{34BA3A73-35AC-4D46-AEB9-6FB10DADE876}" dt="2021-06-02T14:27:04.493" v="228" actId="26606"/>
          <ac:picMkLst>
            <pc:docMk/>
            <pc:sldMk cId="620082407" sldId="264"/>
            <ac:picMk id="3" creationId="{00337CA5-7E49-41BA-B52A-15C8D1758472}"/>
          </ac:picMkLst>
        </pc:picChg>
        <pc:picChg chg="del">
          <ac:chgData name="Lugers, Renee" userId="131b52f4-8f9f-4419-b370-c0924ba6e3e3" providerId="ADAL" clId="{34BA3A73-35AC-4D46-AEB9-6FB10DADE876}" dt="2021-06-02T12:58:36.064" v="14" actId="478"/>
          <ac:picMkLst>
            <pc:docMk/>
            <pc:sldMk cId="620082407" sldId="264"/>
            <ac:picMk id="4" creationId="{B4898B9D-12D4-42C7-916B-9DAE52363391}"/>
          </ac:picMkLst>
        </pc:picChg>
      </pc:sldChg>
      <pc:sldChg chg="addSp delSp modSp add mod ord setBg delDesignElem">
        <pc:chgData name="Lugers, Renee" userId="131b52f4-8f9f-4419-b370-c0924ba6e3e3" providerId="ADAL" clId="{34BA3A73-35AC-4D46-AEB9-6FB10DADE876}" dt="2021-06-02T14:35:39.286" v="288"/>
        <pc:sldMkLst>
          <pc:docMk/>
          <pc:sldMk cId="4037765414" sldId="265"/>
        </pc:sldMkLst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4037765414" sldId="265"/>
            <ac:spMk id="8" creationId="{1500B4A4-B1F1-41EA-886A-B8A210DBCA3B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4037765414" sldId="265"/>
            <ac:spMk id="10" creationId="{5E55A99C-0BDC-4DBE-8E40-9FA66F629FA1}"/>
          </ac:spMkLst>
        </pc:spChg>
        <pc:picChg chg="add mod">
          <ac:chgData name="Lugers, Renee" userId="131b52f4-8f9f-4419-b370-c0924ba6e3e3" providerId="ADAL" clId="{34BA3A73-35AC-4D46-AEB9-6FB10DADE876}" dt="2021-06-02T14:27:36.470" v="232" actId="26606"/>
          <ac:picMkLst>
            <pc:docMk/>
            <pc:sldMk cId="4037765414" sldId="265"/>
            <ac:picMk id="3" creationId="{FFF39555-6B18-42EF-9533-A13A6F527FB7}"/>
          </ac:picMkLst>
        </pc:picChg>
        <pc:picChg chg="del">
          <ac:chgData name="Lugers, Renee" userId="131b52f4-8f9f-4419-b370-c0924ba6e3e3" providerId="ADAL" clId="{34BA3A73-35AC-4D46-AEB9-6FB10DADE876}" dt="2021-06-02T12:56:42.877" v="8" actId="478"/>
          <ac:picMkLst>
            <pc:docMk/>
            <pc:sldMk cId="4037765414" sldId="265"/>
            <ac:picMk id="4" creationId="{B4898B9D-12D4-42C7-916B-9DAE52363391}"/>
          </ac:picMkLst>
        </pc:picChg>
      </pc:sldChg>
      <pc:sldChg chg="addSp delSp modSp add mod setBg delDesignElem">
        <pc:chgData name="Lugers, Renee" userId="131b52f4-8f9f-4419-b370-c0924ba6e3e3" providerId="ADAL" clId="{34BA3A73-35AC-4D46-AEB9-6FB10DADE876}" dt="2021-06-02T14:35:39.286" v="288"/>
        <pc:sldMkLst>
          <pc:docMk/>
          <pc:sldMk cId="128495111" sldId="266"/>
        </pc:sldMkLst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128495111" sldId="266"/>
            <ac:spMk id="11" creationId="{1500B4A4-B1F1-41EA-886A-B8A210DBCA3B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128495111" sldId="266"/>
            <ac:spMk id="13" creationId="{5E55A99C-0BDC-4DBE-8E40-9FA66F629FA1}"/>
          </ac:spMkLst>
        </pc:spChg>
        <pc:picChg chg="del">
          <ac:chgData name="Lugers, Renee" userId="131b52f4-8f9f-4419-b370-c0924ba6e3e3" providerId="ADAL" clId="{34BA3A73-35AC-4D46-AEB9-6FB10DADE876}" dt="2021-06-02T13:00:07.766" v="17" actId="478"/>
          <ac:picMkLst>
            <pc:docMk/>
            <pc:sldMk cId="128495111" sldId="266"/>
            <ac:picMk id="3" creationId="{00337CA5-7E49-41BA-B52A-15C8D1758472}"/>
          </ac:picMkLst>
        </pc:picChg>
        <pc:picChg chg="add del">
          <ac:chgData name="Lugers, Renee" userId="131b52f4-8f9f-4419-b370-c0924ba6e3e3" providerId="ADAL" clId="{34BA3A73-35AC-4D46-AEB9-6FB10DADE876}" dt="2021-06-02T13:01:33.217" v="19" actId="478"/>
          <ac:picMkLst>
            <pc:docMk/>
            <pc:sldMk cId="128495111" sldId="266"/>
            <ac:picMk id="4" creationId="{9A71FD60-2CFE-4A5C-9962-3B6098676D1C}"/>
          </ac:picMkLst>
        </pc:picChg>
        <pc:picChg chg="add mod">
          <ac:chgData name="Lugers, Renee" userId="131b52f4-8f9f-4419-b370-c0924ba6e3e3" providerId="ADAL" clId="{34BA3A73-35AC-4D46-AEB9-6FB10DADE876}" dt="2021-06-02T14:26:56.427" v="227" actId="26606"/>
          <ac:picMkLst>
            <pc:docMk/>
            <pc:sldMk cId="128495111" sldId="266"/>
            <ac:picMk id="6" creationId="{9BB0EC17-8D96-4163-98CB-1A1321E9CE21}"/>
          </ac:picMkLst>
        </pc:picChg>
      </pc:sldChg>
      <pc:sldChg chg="addSp delSp modSp add mod ord setBg delDesignElem">
        <pc:chgData name="Lugers, Renee" userId="131b52f4-8f9f-4419-b370-c0924ba6e3e3" providerId="ADAL" clId="{34BA3A73-35AC-4D46-AEB9-6FB10DADE876}" dt="2021-06-02T14:35:39.286" v="288"/>
        <pc:sldMkLst>
          <pc:docMk/>
          <pc:sldMk cId="1777169237" sldId="267"/>
        </pc:sldMkLst>
        <pc:spChg chg="del">
          <ac:chgData name="Lugers, Renee" userId="131b52f4-8f9f-4419-b370-c0924ba6e3e3" providerId="ADAL" clId="{34BA3A73-35AC-4D46-AEB9-6FB10DADE876}" dt="2021-06-02T13:52:44.736" v="184" actId="478"/>
          <ac:spMkLst>
            <pc:docMk/>
            <pc:sldMk cId="1777169237" sldId="267"/>
            <ac:spMk id="2" creationId="{1C27799B-4B07-4A18-A244-BED90C6DF20A}"/>
          </ac:spMkLst>
        </pc:spChg>
        <pc:spChg chg="mod">
          <ac:chgData name="Lugers, Renee" userId="131b52f4-8f9f-4419-b370-c0924ba6e3e3" providerId="ADAL" clId="{34BA3A73-35AC-4D46-AEB9-6FB10DADE876}" dt="2021-06-02T14:27:15.719" v="229" actId="26606"/>
          <ac:spMkLst>
            <pc:docMk/>
            <pc:sldMk cId="1777169237" sldId="267"/>
            <ac:spMk id="3" creationId="{BB9CB96E-71E0-45D0-AEC5-D463D0B5AC8C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1777169237" sldId="267"/>
            <ac:spMk id="71" creationId="{A4AC5506-6312-4701-8D3C-40187889A947}"/>
          </ac:spMkLst>
        </pc:spChg>
        <pc:picChg chg="add mod">
          <ac:chgData name="Lugers, Renee" userId="131b52f4-8f9f-4419-b370-c0924ba6e3e3" providerId="ADAL" clId="{34BA3A73-35AC-4D46-AEB9-6FB10DADE876}" dt="2021-06-02T14:27:15.719" v="229" actId="26606"/>
          <ac:picMkLst>
            <pc:docMk/>
            <pc:sldMk cId="1777169237" sldId="267"/>
            <ac:picMk id="2050" creationId="{70FC2820-77D4-4BA0-9ABC-7023F1765427}"/>
          </ac:picMkLst>
        </pc:picChg>
      </pc:sldChg>
      <pc:sldChg chg="addSp delSp modSp new mod setBg delDesignElem">
        <pc:chgData name="Lugers, Renee" userId="131b52f4-8f9f-4419-b370-c0924ba6e3e3" providerId="ADAL" clId="{34BA3A73-35AC-4D46-AEB9-6FB10DADE876}" dt="2021-06-02T14:35:39.286" v="288"/>
        <pc:sldMkLst>
          <pc:docMk/>
          <pc:sldMk cId="289939708" sldId="268"/>
        </pc:sldMkLst>
        <pc:spChg chg="add mod">
          <ac:chgData name="Lugers, Renee" userId="131b52f4-8f9f-4419-b370-c0924ba6e3e3" providerId="ADAL" clId="{34BA3A73-35AC-4D46-AEB9-6FB10DADE876}" dt="2021-06-02T14:26:40.964" v="225" actId="26606"/>
          <ac:spMkLst>
            <pc:docMk/>
            <pc:sldMk cId="289939708" sldId="268"/>
            <ac:spMk id="3" creationId="{DDAF359D-F583-4D26-9CD8-5562C65A46D7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289939708" sldId="268"/>
            <ac:spMk id="71" creationId="{A4AC5506-6312-4701-8D3C-40187889A947}"/>
          </ac:spMkLst>
        </pc:spChg>
        <pc:picChg chg="add mod ord">
          <ac:chgData name="Lugers, Renee" userId="131b52f4-8f9f-4419-b370-c0924ba6e3e3" providerId="ADAL" clId="{34BA3A73-35AC-4D46-AEB9-6FB10DADE876}" dt="2021-06-02T14:26:40.964" v="225" actId="26606"/>
          <ac:picMkLst>
            <pc:docMk/>
            <pc:sldMk cId="289939708" sldId="268"/>
            <ac:picMk id="7170" creationId="{01E6E39F-2720-44F8-9D6F-60914939CFDF}"/>
          </ac:picMkLst>
        </pc:picChg>
      </pc:sldChg>
      <pc:sldChg chg="addSp delSp modSp add mod setBg delDesignElem">
        <pc:chgData name="Lugers, Renee" userId="131b52f4-8f9f-4419-b370-c0924ba6e3e3" providerId="ADAL" clId="{34BA3A73-35AC-4D46-AEB9-6FB10DADE876}" dt="2021-06-02T14:35:39.286" v="288"/>
        <pc:sldMkLst>
          <pc:docMk/>
          <pc:sldMk cId="2243427555" sldId="269"/>
        </pc:sldMkLst>
        <pc:spChg chg="del">
          <ac:chgData name="Lugers, Renee" userId="131b52f4-8f9f-4419-b370-c0924ba6e3e3" providerId="ADAL" clId="{34BA3A73-35AC-4D46-AEB9-6FB10DADE876}" dt="2021-06-02T14:19:20.027" v="214" actId="478"/>
          <ac:spMkLst>
            <pc:docMk/>
            <pc:sldMk cId="2243427555" sldId="269"/>
            <ac:spMk id="2" creationId="{1C27799B-4B07-4A18-A244-BED90C6DF20A}"/>
          </ac:spMkLst>
        </pc:spChg>
        <pc:spChg chg="mod ord">
          <ac:chgData name="Lugers, Renee" userId="131b52f4-8f9f-4419-b370-c0924ba6e3e3" providerId="ADAL" clId="{34BA3A73-35AC-4D46-AEB9-6FB10DADE876}" dt="2021-06-02T14:29:39.323" v="248" actId="26606"/>
          <ac:spMkLst>
            <pc:docMk/>
            <pc:sldMk cId="2243427555" sldId="269"/>
            <ac:spMk id="3" creationId="{71573896-69DA-4A42-9093-2FEDC0842F14}"/>
          </ac:spMkLst>
        </pc:spChg>
        <pc:spChg chg="add del">
          <ac:chgData name="Lugers, Renee" userId="131b52f4-8f9f-4419-b370-c0924ba6e3e3" providerId="ADAL" clId="{34BA3A73-35AC-4D46-AEB9-6FB10DADE876}" dt="2021-06-02T14:35:39.286" v="288"/>
          <ac:spMkLst>
            <pc:docMk/>
            <pc:sldMk cId="2243427555" sldId="269"/>
            <ac:spMk id="7" creationId="{D4771268-CB57-404A-9271-370EB28F6090}"/>
          </ac:spMkLst>
        </pc:spChg>
        <pc:spChg chg="add del">
          <ac:chgData name="Lugers, Renee" userId="131b52f4-8f9f-4419-b370-c0924ba6e3e3" providerId="ADAL" clId="{34BA3A73-35AC-4D46-AEB9-6FB10DADE876}" dt="2021-06-02T14:29:28.142" v="247" actId="26606"/>
          <ac:spMkLst>
            <pc:docMk/>
            <pc:sldMk cId="2243427555" sldId="269"/>
            <ac:spMk id="10" creationId="{43A31D32-8FDC-4460-8FFC-3D1953DFF9C0}"/>
          </ac:spMkLst>
        </pc:spChg>
        <pc:spChg chg="add del">
          <ac:chgData name="Lugers, Renee" userId="131b52f4-8f9f-4419-b370-c0924ba6e3e3" providerId="ADAL" clId="{34BA3A73-35AC-4D46-AEB9-6FB10DADE876}" dt="2021-06-02T14:29:28.142" v="247" actId="26606"/>
          <ac:spMkLst>
            <pc:docMk/>
            <pc:sldMk cId="2243427555" sldId="269"/>
            <ac:spMk id="12" creationId="{F59A8478-804D-4DD9-9061-081FACB3CCF5}"/>
          </ac:spMkLst>
        </pc:spChg>
        <pc:spChg chg="add del">
          <ac:chgData name="Lugers, Renee" userId="131b52f4-8f9f-4419-b370-c0924ba6e3e3" providerId="ADAL" clId="{34BA3A73-35AC-4D46-AEB9-6FB10DADE876}" dt="2021-06-02T14:29:28.142" v="247" actId="26606"/>
          <ac:spMkLst>
            <pc:docMk/>
            <pc:sldMk cId="2243427555" sldId="269"/>
            <ac:spMk id="14" creationId="{BF7E1D97-432A-47D5-AE33-17BB811BB73F}"/>
          </ac:spMkLst>
        </pc:spChg>
        <pc:picChg chg="add mod">
          <ac:chgData name="Lugers, Renee" userId="131b52f4-8f9f-4419-b370-c0924ba6e3e3" providerId="ADAL" clId="{34BA3A73-35AC-4D46-AEB9-6FB10DADE876}" dt="2021-06-02T14:29:39.323" v="248" actId="26606"/>
          <ac:picMkLst>
            <pc:docMk/>
            <pc:sldMk cId="2243427555" sldId="269"/>
            <ac:picMk id="5" creationId="{DCFB908A-785E-4C07-896B-99D18000CD30}"/>
          </ac:picMkLst>
        </pc:picChg>
        <pc:picChg chg="add del mod">
          <ac:chgData name="Lugers, Renee" userId="131b52f4-8f9f-4419-b370-c0924ba6e3e3" providerId="ADAL" clId="{34BA3A73-35AC-4D46-AEB9-6FB10DADE876}" dt="2021-06-02T14:23:38.837" v="217" actId="478"/>
          <ac:picMkLst>
            <pc:docMk/>
            <pc:sldMk cId="2243427555" sldId="269"/>
            <ac:picMk id="8194" creationId="{4D0BA8A4-2509-46DE-BB43-9FD85D65E804}"/>
          </ac:picMkLst>
        </pc:picChg>
      </pc:sldChg>
    </pc:docChg>
  </pc:docChgLst>
  <pc:docChgLst>
    <pc:chgData name="Lugers, Renee" userId="131b52f4-8f9f-4419-b370-c0924ba6e3e3" providerId="ADAL" clId="{B47ECB64-664A-4ABB-B2F0-8E554A8F6AE2}"/>
    <pc:docChg chg="custSel addSld modSld sldOrd">
      <pc:chgData name="Lugers, Renee" userId="131b52f4-8f9f-4419-b370-c0924ba6e3e3" providerId="ADAL" clId="{B47ECB64-664A-4ABB-B2F0-8E554A8F6AE2}" dt="2021-06-03T06:58:27.303" v="83" actId="20577"/>
      <pc:docMkLst>
        <pc:docMk/>
      </pc:docMkLst>
      <pc:sldChg chg="addSp delSp">
        <pc:chgData name="Lugers, Renee" userId="131b52f4-8f9f-4419-b370-c0924ba6e3e3" providerId="ADAL" clId="{B47ECB64-664A-4ABB-B2F0-8E554A8F6AE2}" dt="2021-06-02T11:53:53.456" v="3" actId="478"/>
        <pc:sldMkLst>
          <pc:docMk/>
          <pc:sldMk cId="4148075014" sldId="256"/>
        </pc:sldMkLst>
        <pc:spChg chg="add del">
          <ac:chgData name="Lugers, Renee" userId="131b52f4-8f9f-4419-b370-c0924ba6e3e3" providerId="ADAL" clId="{B47ECB64-664A-4ABB-B2F0-8E554A8F6AE2}" dt="2021-06-02T11:53:07.669" v="1" actId="478"/>
          <ac:spMkLst>
            <pc:docMk/>
            <pc:sldMk cId="4148075014" sldId="256"/>
            <ac:spMk id="2" creationId="{A484BDE4-76B9-4C65-ACD5-20C89B02F42F}"/>
          </ac:spMkLst>
        </pc:spChg>
        <pc:spChg chg="add del">
          <ac:chgData name="Lugers, Renee" userId="131b52f4-8f9f-4419-b370-c0924ba6e3e3" providerId="ADAL" clId="{B47ECB64-664A-4ABB-B2F0-8E554A8F6AE2}" dt="2021-06-02T11:53:53.456" v="3" actId="478"/>
          <ac:spMkLst>
            <pc:docMk/>
            <pc:sldMk cId="4148075014" sldId="256"/>
            <ac:spMk id="3" creationId="{2E731F8E-F90E-4282-B64D-FD7DA962145A}"/>
          </ac:spMkLst>
        </pc:spChg>
      </pc:sldChg>
      <pc:sldChg chg="modSp mod">
        <pc:chgData name="Lugers, Renee" userId="131b52f4-8f9f-4419-b370-c0924ba6e3e3" providerId="ADAL" clId="{B47ECB64-664A-4ABB-B2F0-8E554A8F6AE2}" dt="2021-06-03T06:26:49.093" v="14" actId="20577"/>
        <pc:sldMkLst>
          <pc:docMk/>
          <pc:sldMk cId="3580388769" sldId="259"/>
        </pc:sldMkLst>
        <pc:spChg chg="mod">
          <ac:chgData name="Lugers, Renee" userId="131b52f4-8f9f-4419-b370-c0924ba6e3e3" providerId="ADAL" clId="{B47ECB64-664A-4ABB-B2F0-8E554A8F6AE2}" dt="2021-06-03T06:26:49.093" v="14" actId="20577"/>
          <ac:spMkLst>
            <pc:docMk/>
            <pc:sldMk cId="3580388769" sldId="259"/>
            <ac:spMk id="2" creationId="{1C27799B-4B07-4A18-A244-BED90C6DF20A}"/>
          </ac:spMkLst>
        </pc:spChg>
      </pc:sldChg>
      <pc:sldChg chg="modSp mod">
        <pc:chgData name="Lugers, Renee" userId="131b52f4-8f9f-4419-b370-c0924ba6e3e3" providerId="ADAL" clId="{B47ECB64-664A-4ABB-B2F0-8E554A8F6AE2}" dt="2021-06-03T06:28:02.193" v="18" actId="5793"/>
        <pc:sldMkLst>
          <pc:docMk/>
          <pc:sldMk cId="1977369997" sldId="260"/>
        </pc:sldMkLst>
        <pc:spChg chg="mod">
          <ac:chgData name="Lugers, Renee" userId="131b52f4-8f9f-4419-b370-c0924ba6e3e3" providerId="ADAL" clId="{B47ECB64-664A-4ABB-B2F0-8E554A8F6AE2}" dt="2021-06-03T06:28:02.193" v="18" actId="5793"/>
          <ac:spMkLst>
            <pc:docMk/>
            <pc:sldMk cId="1977369997" sldId="260"/>
            <ac:spMk id="2" creationId="{1C27799B-4B07-4A18-A244-BED90C6DF20A}"/>
          </ac:spMkLst>
        </pc:spChg>
      </pc:sldChg>
      <pc:sldChg chg="addSp delSp mod">
        <pc:chgData name="Lugers, Renee" userId="131b52f4-8f9f-4419-b370-c0924ba6e3e3" providerId="ADAL" clId="{B47ECB64-664A-4ABB-B2F0-8E554A8F6AE2}" dt="2021-06-03T06:25:28.507" v="8" actId="22"/>
        <pc:sldMkLst>
          <pc:docMk/>
          <pc:sldMk cId="2521674036" sldId="261"/>
        </pc:sldMkLst>
        <pc:picChg chg="del">
          <ac:chgData name="Lugers, Renee" userId="131b52f4-8f9f-4419-b370-c0924ba6e3e3" providerId="ADAL" clId="{B47ECB64-664A-4ABB-B2F0-8E554A8F6AE2}" dt="2021-06-03T06:25:27.403" v="7" actId="478"/>
          <ac:picMkLst>
            <pc:docMk/>
            <pc:sldMk cId="2521674036" sldId="261"/>
            <ac:picMk id="4" creationId="{B4898B9D-12D4-42C7-916B-9DAE52363391}"/>
          </ac:picMkLst>
        </pc:picChg>
        <pc:picChg chg="add">
          <ac:chgData name="Lugers, Renee" userId="131b52f4-8f9f-4419-b370-c0924ba6e3e3" providerId="ADAL" clId="{B47ECB64-664A-4ABB-B2F0-8E554A8F6AE2}" dt="2021-06-03T06:25:28.507" v="8" actId="22"/>
          <ac:picMkLst>
            <pc:docMk/>
            <pc:sldMk cId="2521674036" sldId="261"/>
            <ac:picMk id="5" creationId="{63D261A4-8324-4DA9-B186-867F276270B8}"/>
          </ac:picMkLst>
        </pc:picChg>
      </pc:sldChg>
      <pc:sldChg chg="addSp delSp modSp mod">
        <pc:chgData name="Lugers, Renee" userId="131b52f4-8f9f-4419-b370-c0924ba6e3e3" providerId="ADAL" clId="{B47ECB64-664A-4ABB-B2F0-8E554A8F6AE2}" dt="2021-06-03T06:24:39.911" v="6" actId="14100"/>
        <pc:sldMkLst>
          <pc:docMk/>
          <pc:sldMk cId="1222660305" sldId="263"/>
        </pc:sldMkLst>
        <pc:picChg chg="del">
          <ac:chgData name="Lugers, Renee" userId="131b52f4-8f9f-4419-b370-c0924ba6e3e3" providerId="ADAL" clId="{B47ECB64-664A-4ABB-B2F0-8E554A8F6AE2}" dt="2021-06-03T06:24:25.011" v="4" actId="478"/>
          <ac:picMkLst>
            <pc:docMk/>
            <pc:sldMk cId="1222660305" sldId="263"/>
            <ac:picMk id="3" creationId="{05529B27-44E7-4CD6-AD91-54EF7A6932AB}"/>
          </ac:picMkLst>
        </pc:picChg>
        <pc:picChg chg="add mod">
          <ac:chgData name="Lugers, Renee" userId="131b52f4-8f9f-4419-b370-c0924ba6e3e3" providerId="ADAL" clId="{B47ECB64-664A-4ABB-B2F0-8E554A8F6AE2}" dt="2021-06-03T06:24:39.911" v="6" actId="14100"/>
          <ac:picMkLst>
            <pc:docMk/>
            <pc:sldMk cId="1222660305" sldId="263"/>
            <ac:picMk id="4" creationId="{49C9768A-EBCF-481E-A347-1BD776001F00}"/>
          </ac:picMkLst>
        </pc:picChg>
      </pc:sldChg>
      <pc:sldChg chg="addSp delSp mod">
        <pc:chgData name="Lugers, Renee" userId="131b52f4-8f9f-4419-b370-c0924ba6e3e3" providerId="ADAL" clId="{B47ECB64-664A-4ABB-B2F0-8E554A8F6AE2}" dt="2021-06-03T06:26:08.121" v="10" actId="22"/>
        <pc:sldMkLst>
          <pc:docMk/>
          <pc:sldMk cId="4037765414" sldId="265"/>
        </pc:sldMkLst>
        <pc:picChg chg="del">
          <ac:chgData name="Lugers, Renee" userId="131b52f4-8f9f-4419-b370-c0924ba6e3e3" providerId="ADAL" clId="{B47ECB64-664A-4ABB-B2F0-8E554A8F6AE2}" dt="2021-06-03T06:26:06.175" v="9" actId="478"/>
          <ac:picMkLst>
            <pc:docMk/>
            <pc:sldMk cId="4037765414" sldId="265"/>
            <ac:picMk id="3" creationId="{FFF39555-6B18-42EF-9533-A13A6F527FB7}"/>
          </ac:picMkLst>
        </pc:picChg>
        <pc:picChg chg="add">
          <ac:chgData name="Lugers, Renee" userId="131b52f4-8f9f-4419-b370-c0924ba6e3e3" providerId="ADAL" clId="{B47ECB64-664A-4ABB-B2F0-8E554A8F6AE2}" dt="2021-06-03T06:26:08.121" v="10" actId="22"/>
          <ac:picMkLst>
            <pc:docMk/>
            <pc:sldMk cId="4037765414" sldId="265"/>
            <ac:picMk id="4" creationId="{0D1A8D50-E658-422E-A4AA-3E3162708022}"/>
          </ac:picMkLst>
        </pc:picChg>
      </pc:sldChg>
      <pc:sldChg chg="ord">
        <pc:chgData name="Lugers, Renee" userId="131b52f4-8f9f-4419-b370-c0924ba6e3e3" providerId="ADAL" clId="{B47ECB64-664A-4ABB-B2F0-8E554A8F6AE2}" dt="2021-06-03T06:27:06.465" v="16"/>
        <pc:sldMkLst>
          <pc:docMk/>
          <pc:sldMk cId="2243427555" sldId="269"/>
        </pc:sldMkLst>
      </pc:sldChg>
      <pc:sldChg chg="addSp delSp modSp new mod setBg">
        <pc:chgData name="Lugers, Renee" userId="131b52f4-8f9f-4419-b370-c0924ba6e3e3" providerId="ADAL" clId="{B47ECB64-664A-4ABB-B2F0-8E554A8F6AE2}" dt="2021-06-03T06:58:27.303" v="83" actId="20577"/>
        <pc:sldMkLst>
          <pc:docMk/>
          <pc:sldMk cId="3898230709" sldId="270"/>
        </pc:sldMkLst>
        <pc:spChg chg="add del mod">
          <ac:chgData name="Lugers, Renee" userId="131b52f4-8f9f-4419-b370-c0924ba6e3e3" providerId="ADAL" clId="{B47ECB64-664A-4ABB-B2F0-8E554A8F6AE2}" dt="2021-06-03T06:56:52.855" v="44" actId="478"/>
          <ac:spMkLst>
            <pc:docMk/>
            <pc:sldMk cId="3898230709" sldId="270"/>
            <ac:spMk id="4" creationId="{3D340587-30B8-4409-8D89-7ECE444DE49C}"/>
          </ac:spMkLst>
        </pc:spChg>
        <pc:spChg chg="add mod">
          <ac:chgData name="Lugers, Renee" userId="131b52f4-8f9f-4419-b370-c0924ba6e3e3" providerId="ADAL" clId="{B47ECB64-664A-4ABB-B2F0-8E554A8F6AE2}" dt="2021-06-03T06:58:27.303" v="83" actId="20577"/>
          <ac:spMkLst>
            <pc:docMk/>
            <pc:sldMk cId="3898230709" sldId="270"/>
            <ac:spMk id="5" creationId="{78C27DAE-EA22-431C-995F-0AB5D7C63D4A}"/>
          </ac:spMkLst>
        </pc:spChg>
        <pc:spChg chg="add del">
          <ac:chgData name="Lugers, Renee" userId="131b52f4-8f9f-4419-b370-c0924ba6e3e3" providerId="ADAL" clId="{B47ECB64-664A-4ABB-B2F0-8E554A8F6AE2}" dt="2021-06-03T06:57:52.360" v="63" actId="26606"/>
          <ac:spMkLst>
            <pc:docMk/>
            <pc:sldMk cId="3898230709" sldId="270"/>
            <ac:spMk id="9" creationId="{73DE2CFE-42F2-48F0-8706-5264E012B10C}"/>
          </ac:spMkLst>
        </pc:spChg>
        <pc:spChg chg="add">
          <ac:chgData name="Lugers, Renee" userId="131b52f4-8f9f-4419-b370-c0924ba6e3e3" providerId="ADAL" clId="{B47ECB64-664A-4ABB-B2F0-8E554A8F6AE2}" dt="2021-06-03T06:57:52.360" v="63" actId="26606"/>
          <ac:spMkLst>
            <pc:docMk/>
            <pc:sldMk cId="3898230709" sldId="270"/>
            <ac:spMk id="71" creationId="{73DE2CFE-42F2-48F0-8706-5264E012B10C}"/>
          </ac:spMkLst>
        </pc:spChg>
        <pc:picChg chg="add del mod ord">
          <ac:chgData name="Lugers, Renee" userId="131b52f4-8f9f-4419-b370-c0924ba6e3e3" providerId="ADAL" clId="{B47ECB64-664A-4ABB-B2F0-8E554A8F6AE2}" dt="2021-06-03T06:56:54.759" v="45" actId="478"/>
          <ac:picMkLst>
            <pc:docMk/>
            <pc:sldMk cId="3898230709" sldId="270"/>
            <ac:picMk id="3" creationId="{7A84AA6E-EB77-401A-96D6-4C5928D4B07F}"/>
          </ac:picMkLst>
        </pc:picChg>
        <pc:picChg chg="add mod">
          <ac:chgData name="Lugers, Renee" userId="131b52f4-8f9f-4419-b370-c0924ba6e3e3" providerId="ADAL" clId="{B47ECB64-664A-4ABB-B2F0-8E554A8F6AE2}" dt="2021-06-03T06:57:58.742" v="65" actId="1076"/>
          <ac:picMkLst>
            <pc:docMk/>
            <pc:sldMk cId="3898230709" sldId="270"/>
            <ac:picMk id="1026" creationId="{76C08A2E-C271-4E23-9FEA-9F8FF7EC960F}"/>
          </ac:picMkLst>
        </pc:picChg>
      </pc:sldChg>
    </pc:docChg>
  </pc:docChgLst>
  <pc:docChgLst>
    <pc:chgData name="Lugers, Renee" userId="S::rk.lugers@alfa-college.nl::131b52f4-8f9f-4419-b370-c0924ba6e3e3" providerId="AD" clId="Web-{5D6BC4D7-2CEF-4044-0F4B-A816626DEA84}"/>
    <pc:docChg chg="modSld">
      <pc:chgData name="Lugers, Renee" userId="S::rk.lugers@alfa-college.nl::131b52f4-8f9f-4419-b370-c0924ba6e3e3" providerId="AD" clId="Web-{5D6BC4D7-2CEF-4044-0F4B-A816626DEA84}" dt="2021-06-03T06:21:51.915" v="11"/>
      <pc:docMkLst>
        <pc:docMk/>
      </pc:docMkLst>
      <pc:sldChg chg="modSp">
        <pc:chgData name="Lugers, Renee" userId="S::rk.lugers@alfa-college.nl::131b52f4-8f9f-4419-b370-c0924ba6e3e3" providerId="AD" clId="Web-{5D6BC4D7-2CEF-4044-0F4B-A816626DEA84}" dt="2021-06-03T06:20:06.569" v="1" actId="20577"/>
        <pc:sldMkLst>
          <pc:docMk/>
          <pc:sldMk cId="4148075014" sldId="256"/>
        </pc:sldMkLst>
        <pc:spChg chg="mod">
          <ac:chgData name="Lugers, Renee" userId="S::rk.lugers@alfa-college.nl::131b52f4-8f9f-4419-b370-c0924ba6e3e3" providerId="AD" clId="Web-{5D6BC4D7-2CEF-4044-0F4B-A816626DEA84}" dt="2021-06-03T06:20:06.569" v="1" actId="20577"/>
          <ac:spMkLst>
            <pc:docMk/>
            <pc:sldMk cId="4148075014" sldId="256"/>
            <ac:spMk id="5" creationId="{D03211E2-EC40-4B2B-B13A-64D22EA1BDD2}"/>
          </ac:spMkLst>
        </pc:spChg>
      </pc:sldChg>
      <pc:sldChg chg="modSp">
        <pc:chgData name="Lugers, Renee" userId="S::rk.lugers@alfa-college.nl::131b52f4-8f9f-4419-b370-c0924ba6e3e3" providerId="AD" clId="Web-{5D6BC4D7-2CEF-4044-0F4B-A816626DEA84}" dt="2021-06-03T06:20:22.757" v="2" actId="1076"/>
        <pc:sldMkLst>
          <pc:docMk/>
          <pc:sldMk cId="1551404796" sldId="258"/>
        </pc:sldMkLst>
        <pc:spChg chg="mod">
          <ac:chgData name="Lugers, Renee" userId="S::rk.lugers@alfa-college.nl::131b52f4-8f9f-4419-b370-c0924ba6e3e3" providerId="AD" clId="Web-{5D6BC4D7-2CEF-4044-0F4B-A816626DEA84}" dt="2021-06-03T06:20:22.757" v="2" actId="1076"/>
          <ac:spMkLst>
            <pc:docMk/>
            <pc:sldMk cId="1551404796" sldId="258"/>
            <ac:spMk id="2" creationId="{1C27799B-4B07-4A18-A244-BED90C6DF20A}"/>
          </ac:spMkLst>
        </pc:spChg>
      </pc:sldChg>
      <pc:sldChg chg="modSp">
        <pc:chgData name="Lugers, Renee" userId="S::rk.lugers@alfa-college.nl::131b52f4-8f9f-4419-b370-c0924ba6e3e3" providerId="AD" clId="Web-{5D6BC4D7-2CEF-4044-0F4B-A816626DEA84}" dt="2021-06-03T06:20:55.976" v="7" actId="20577"/>
        <pc:sldMkLst>
          <pc:docMk/>
          <pc:sldMk cId="3580388769" sldId="259"/>
        </pc:sldMkLst>
        <pc:spChg chg="mod">
          <ac:chgData name="Lugers, Renee" userId="S::rk.lugers@alfa-college.nl::131b52f4-8f9f-4419-b370-c0924ba6e3e3" providerId="AD" clId="Web-{5D6BC4D7-2CEF-4044-0F4B-A816626DEA84}" dt="2021-06-03T06:20:55.976" v="7" actId="20577"/>
          <ac:spMkLst>
            <pc:docMk/>
            <pc:sldMk cId="3580388769" sldId="259"/>
            <ac:spMk id="2" creationId="{1C27799B-4B07-4A18-A244-BED90C6DF20A}"/>
          </ac:spMkLst>
        </pc:spChg>
      </pc:sldChg>
      <pc:sldChg chg="addSp delSp modSp">
        <pc:chgData name="Lugers, Renee" userId="S::rk.lugers@alfa-college.nl::131b52f4-8f9f-4419-b370-c0924ba6e3e3" providerId="AD" clId="Web-{5D6BC4D7-2CEF-4044-0F4B-A816626DEA84}" dt="2021-06-03T06:21:51.915" v="11"/>
        <pc:sldMkLst>
          <pc:docMk/>
          <pc:sldMk cId="1222660305" sldId="263"/>
        </pc:sldMkLst>
        <pc:spChg chg="add del mod">
          <ac:chgData name="Lugers, Renee" userId="S::rk.lugers@alfa-college.nl::131b52f4-8f9f-4419-b370-c0924ba6e3e3" providerId="AD" clId="Web-{5D6BC4D7-2CEF-4044-0F4B-A816626DEA84}" dt="2021-06-03T06:21:51.915" v="11"/>
          <ac:spMkLst>
            <pc:docMk/>
            <pc:sldMk cId="1222660305" sldId="263"/>
            <ac:spMk id="2" creationId="{8C3C4F56-630E-4B77-846E-C5B05F80BE00}"/>
          </ac:spMkLst>
        </pc:spChg>
        <pc:picChg chg="mod">
          <ac:chgData name="Lugers, Renee" userId="S::rk.lugers@alfa-college.nl::131b52f4-8f9f-4419-b370-c0924ba6e3e3" providerId="AD" clId="Web-{5D6BC4D7-2CEF-4044-0F4B-A816626DEA84}" dt="2021-06-03T06:21:35.024" v="8" actId="14100"/>
          <ac:picMkLst>
            <pc:docMk/>
            <pc:sldMk cId="1222660305" sldId="263"/>
            <ac:picMk id="3" creationId="{05529B27-44E7-4CD6-AD91-54EF7A6932A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730B6-C3AD-4DB5-ACB9-4803AFD89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F335CE-A932-424C-A926-222D1862E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A6914D-14EB-4310-B6A7-5A8E7565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40DC-CF94-4F97-9C3C-2D7E4046D8E1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CB5DCB-AB50-4FF9-8EA5-273344CB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74241E-360F-4EAD-B81A-F0A21E46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A1F-B821-4583-87EE-A51BFEC9F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06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10EE2-A274-49EE-9185-894EF115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4C5D892-A0F9-4AC9-93AD-EB0E845C7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742A27-5494-471E-8012-A24A3F3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40DC-CF94-4F97-9C3C-2D7E4046D8E1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0B31EF-4F44-43D0-8E5B-2255A427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60B981-3699-434D-8380-6D3779BA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A1F-B821-4583-87EE-A51BFEC9F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87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1DBB554-6D53-4BFD-90AA-E3CB39418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6A822DB-7156-4364-A232-85A2CCD93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AA47CE-213E-4FBF-B080-7A4333936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40DC-CF94-4F97-9C3C-2D7E4046D8E1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4863D1-E8C5-4641-A70B-CF977F95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2CA339-8234-41E9-8855-DC4C8CAF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A1F-B821-4583-87EE-A51BFEC9F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0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F9470-570C-400D-BD57-774A993E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A7FD2-181B-4FB6-A167-2F0514E3C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5EC833-60A5-4E40-9F07-79B80E4EF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40DC-CF94-4F97-9C3C-2D7E4046D8E1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2D2487-47F0-48E8-98C8-DF6D3A43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8F2527-FC00-4910-A5D9-736F667B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A1F-B821-4583-87EE-A51BFEC9F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58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F2C91-F1B6-4A45-8F71-22376D6E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B3FA86-B928-400E-96A1-8A62DDE19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ADE107-2358-4C73-BD8C-1687BB507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40DC-CF94-4F97-9C3C-2D7E4046D8E1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13FBC4-FCBA-4250-BB41-1CACE6BF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6E343B-4A30-444A-BD0E-2701CA8D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A1F-B821-4583-87EE-A51BFEC9F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17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C7AEA-9361-4E79-8203-371705A6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1F795C-2690-460E-B790-3018A4800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B883BF3-A515-407E-91B9-7CF7C450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56E88C-C608-4081-A6DD-16829724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40DC-CF94-4F97-9C3C-2D7E4046D8E1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4B3C71-CE5E-496D-93CC-51347F819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268728-D55F-4767-B2F5-911E0818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A1F-B821-4583-87EE-A51BFEC9F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04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A20CA-01AE-463B-A2BB-63F15724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7EC92C-C755-4292-932B-228E1D5A5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86AE99-6616-408E-94CA-0E50D2F22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F09A75E-E080-44DB-9988-B372CE67B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514FBC-FD68-4BA5-AE57-DF023857A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E84E1DB-004D-4599-8DB9-1DDA65CC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40DC-CF94-4F97-9C3C-2D7E4046D8E1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DC30C73-1201-4C85-9B69-CA612B36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99429DD-F2C8-483D-A438-56B32831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A1F-B821-4583-87EE-A51BFEC9F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19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5F5F3-CB2F-4EF3-A413-CED098A4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6B1316-EBA4-42A1-AB97-6C2D68AA2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40DC-CF94-4F97-9C3C-2D7E4046D8E1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7BE8F96-5A7C-4A18-984A-B28AD83D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2178C-D231-40C5-AFBC-1D4BDF50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A1F-B821-4583-87EE-A51BFEC9F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52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33D392B-D705-4E68-B9A5-152F529F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40DC-CF94-4F97-9C3C-2D7E4046D8E1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7DDF264-57F6-4EC6-BB54-4457F592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1F009B-B9BE-4D04-BBEC-07DD473D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A1F-B821-4583-87EE-A51BFEC9F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25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D1BC6-9EFE-4A2C-8E5D-D3A035C3F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17C089-ACB9-46D8-9B2C-A3180559E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E4D2C2-6B8D-496D-97B6-589D2B69E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234D72-AD1C-41B7-ACE1-2749363FE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40DC-CF94-4F97-9C3C-2D7E4046D8E1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703A98-98F2-4AFB-ABDD-8460F683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07E982-E658-429C-AE07-407AD739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A1F-B821-4583-87EE-A51BFEC9F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483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1004A-D238-42C9-A54D-1F6DD921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1F2525E-DE78-4631-BCB0-473E580BB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975240-83A0-4F9F-90DC-BC6768EE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3320A4-9EBD-46B9-B98C-255837A6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40DC-CF94-4F97-9C3C-2D7E4046D8E1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B4E1DC-18FB-42B2-B3A5-C14D52CF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6EDCA2-112A-4328-B5D3-9A911BE4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6A1F-B821-4583-87EE-A51BFEC9F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47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363532F-8A16-47D6-B985-02547F7F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578FCF-907C-452B-8A6E-363AF62AC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3F267C-4B60-4516-BAA9-E48E1393A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740DC-CF94-4F97-9C3C-2D7E4046D8E1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73C9E1-666B-4CA3-98BA-26936AC75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1E0CB4-5E8C-4962-9E8F-D2EC386A7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6A1F-B821-4583-87EE-A51BFEC9FB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46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03211E2-EC40-4B2B-B13A-64D22EA1BDD2}"/>
              </a:ext>
            </a:extLst>
          </p:cNvPr>
          <p:cNvSpPr txBox="1"/>
          <p:nvPr/>
        </p:nvSpPr>
        <p:spPr>
          <a:xfrm>
            <a:off x="804672" y="1122363"/>
            <a:ext cx="330813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Installatie</a:t>
            </a: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-concept</a:t>
            </a:r>
            <a:r>
              <a:rPr lang="en-US" sz="54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bepalen</a:t>
            </a:r>
            <a:endParaRPr lang="en-US" sz="5400" kern="1200" dirty="0" err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7E9D2DC-FE0A-410C-8557-AA94364D0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77" y="643467"/>
            <a:ext cx="597433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7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B9CB96E-71E0-45D0-AEC5-D463D0B5AC8C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0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Ventilatie</a:t>
            </a:r>
            <a:r>
              <a:rPr lang="en-US" sz="3200" b="1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concept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FC2820-77D4-4BA0-9ABC-7023F1765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018465"/>
            <a:ext cx="10905066" cy="37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6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337CA5-7E49-41BA-B52A-15C8D1758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9" b="22517"/>
          <a:stretch/>
        </p:blipFill>
        <p:spPr>
          <a:xfrm>
            <a:off x="952237" y="891540"/>
            <a:ext cx="10337975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8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BB0EC17-8D96-4163-98CB-1A1321E9C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60" y="891540"/>
            <a:ext cx="7625728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E299E8-328F-4639-92C3-77E207B5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640" y="891540"/>
            <a:ext cx="7597168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88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DAF359D-F583-4D26-9CD8-5562C65A46D7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WTW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Wat is een WTW unit? | Lees de blog | Ventilatieland">
            <a:extLst>
              <a:ext uri="{FF2B5EF4-FFF2-40B4-BE49-F238E27FC236}">
                <a16:creationId xmlns:a16="http://schemas.microsoft.com/office/drawing/2014/main" id="{01E6E39F-2720-44F8-9D6F-60914939C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536456"/>
            <a:ext cx="10905066" cy="267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462EE7E-14DF-497D-AE08-F6623DB88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Onwenselijke effecten sluiten 3 extra kolencentrales | Agro&amp;amp;Chemie">
            <a:extLst>
              <a:ext uri="{FF2B5EF4-FFF2-40B4-BE49-F238E27FC236}">
                <a16:creationId xmlns:a16="http://schemas.microsoft.com/office/drawing/2014/main" id="{083AE5CE-C47A-4BFC-A2F3-6D7C25C72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r="15482"/>
          <a:stretch/>
        </p:blipFill>
        <p:spPr bwMode="auto">
          <a:xfrm>
            <a:off x="-2" y="10"/>
            <a:ext cx="755035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2B7373E6-4724-4F6F-B078-E82B0AE8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B9CB96E-71E0-45D0-AEC5-D463D0B5AC8C}"/>
              </a:ext>
            </a:extLst>
          </p:cNvPr>
          <p:cNvSpPr txBox="1"/>
          <p:nvPr/>
        </p:nvSpPr>
        <p:spPr>
          <a:xfrm>
            <a:off x="7989259" y="2399100"/>
            <a:ext cx="3507415" cy="3645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</a:rPr>
              <a:t>Installatie</a:t>
            </a:r>
            <a:endParaRPr lang="en-US" sz="200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C27799B-4B07-4A18-A244-BED90C6DF20A}"/>
              </a:ext>
            </a:extLst>
          </p:cNvPr>
          <p:cNvSpPr txBox="1"/>
          <p:nvPr/>
        </p:nvSpPr>
        <p:spPr>
          <a:xfrm>
            <a:off x="8333018" y="2840258"/>
            <a:ext cx="3507415" cy="3645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</a:rPr>
              <a:t>verwarmen</a:t>
            </a:r>
            <a:r>
              <a:rPr lang="en-US" sz="2000" b="0" i="0" dirty="0">
                <a:effectLst/>
              </a:rPr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</a:rPr>
              <a:t>warmtapwater</a:t>
            </a:r>
            <a:r>
              <a:rPr lang="en-US" sz="2000" b="0" i="0" dirty="0">
                <a:effectLst/>
              </a:rPr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</a:rPr>
              <a:t>ventilatie</a:t>
            </a:r>
            <a:endParaRPr lang="en-US" sz="2000" b="0" i="0" dirty="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>
                <a:effectLst/>
              </a:rPr>
              <a:t>stroom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140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1573896-69DA-4A42-9093-2FEDC0842F14}"/>
              </a:ext>
            </a:extLst>
          </p:cNvPr>
          <p:cNvSpPr txBox="1"/>
          <p:nvPr/>
        </p:nvSpPr>
        <p:spPr>
          <a:xfrm>
            <a:off x="1370731" y="1384685"/>
            <a:ext cx="4121975" cy="40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4000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erwarmen</a:t>
            </a:r>
            <a:r>
              <a:rPr lang="en-US" sz="40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39937-FF72-463A-8CD1-5AFF723B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65521B-3AFA-45E0-B4C4-C6ED089C8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891540"/>
            <a:ext cx="6096000" cy="5071110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C27799B-4B07-4A18-A244-BED90C6DF20A}"/>
              </a:ext>
            </a:extLst>
          </p:cNvPr>
          <p:cNvSpPr txBox="1"/>
          <p:nvPr/>
        </p:nvSpPr>
        <p:spPr>
          <a:xfrm>
            <a:off x="6580478" y="1384686"/>
            <a:ext cx="4935239" cy="408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i="0" u="none" strike="noStrike" dirty="0">
                <a:effectLst/>
              </a:rPr>
              <a:t>Wat is </a:t>
            </a:r>
            <a:r>
              <a:rPr lang="en-US" sz="1400" b="1" i="0" u="none" strike="noStrike" dirty="0" err="1">
                <a:effectLst/>
              </a:rPr>
              <a:t>hoog</a:t>
            </a:r>
            <a:r>
              <a:rPr lang="en-US" sz="1400" b="1" i="0" u="none" strike="noStrike" dirty="0">
                <a:effectLst/>
              </a:rPr>
              <a:t> </a:t>
            </a:r>
            <a:r>
              <a:rPr lang="en-US" sz="1400" b="1" i="0" u="none" strike="noStrike" dirty="0" err="1">
                <a:effectLst/>
              </a:rPr>
              <a:t>temperatuur</a:t>
            </a:r>
            <a:r>
              <a:rPr lang="en-US" sz="1400" b="1" i="0" u="none" strike="noStrike" dirty="0">
                <a:effectLst/>
              </a:rPr>
              <a:t> </a:t>
            </a:r>
            <a:r>
              <a:rPr lang="en-US" sz="1400" b="1" i="0" u="none" strike="noStrike" dirty="0" err="1">
                <a:effectLst/>
              </a:rPr>
              <a:t>verwarming</a:t>
            </a:r>
            <a:r>
              <a:rPr lang="en-US" sz="1400" b="1" i="0" u="none" strike="noStrike" dirty="0">
                <a:effectLst/>
              </a:rPr>
              <a:t>?</a:t>
            </a:r>
            <a:endParaRPr lang="nl-NL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0" i="0" dirty="0">
                <a:effectLst/>
              </a:rPr>
              <a:t>Hoog </a:t>
            </a:r>
            <a:r>
              <a:rPr lang="en-US" sz="1400" b="0" i="0" dirty="0" err="1">
                <a:effectLst/>
              </a:rPr>
              <a:t>temperatuur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verwarming</a:t>
            </a:r>
            <a:r>
              <a:rPr lang="en-US" sz="1400" b="0" i="0" dirty="0">
                <a:effectLst/>
              </a:rPr>
              <a:t> (HTV) is </a:t>
            </a:r>
            <a:r>
              <a:rPr lang="en-US" sz="1400" b="0" i="0" dirty="0" err="1">
                <a:effectLst/>
              </a:rPr>
              <a:t>wanneer</a:t>
            </a:r>
            <a:r>
              <a:rPr lang="en-US" sz="1400" b="0" i="0" dirty="0">
                <a:effectLst/>
              </a:rPr>
              <a:t> het water </a:t>
            </a:r>
            <a:r>
              <a:rPr lang="en-US" sz="1400" b="0" i="0" dirty="0" err="1">
                <a:effectLst/>
              </a:rPr>
              <a:t>dat</a:t>
            </a:r>
            <a:r>
              <a:rPr lang="en-US" sz="1400" b="0" i="0" dirty="0">
                <a:effectLst/>
              </a:rPr>
              <a:t> door </a:t>
            </a:r>
            <a:r>
              <a:rPr lang="en-US" sz="1400" b="0" i="0" dirty="0" err="1">
                <a:effectLst/>
              </a:rPr>
              <a:t>radiatoren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stroomt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wordt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verwarmd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tussen</a:t>
            </a:r>
            <a:r>
              <a:rPr lang="en-US" sz="1400" b="0" i="0" dirty="0">
                <a:effectLst/>
              </a:rPr>
              <a:t> de 60 </a:t>
            </a:r>
            <a:r>
              <a:rPr lang="en-US" sz="1400" b="0" i="0" dirty="0" err="1">
                <a:effectLst/>
              </a:rPr>
              <a:t>en</a:t>
            </a:r>
            <a:r>
              <a:rPr lang="en-US" sz="1400" b="0" i="0" dirty="0">
                <a:effectLst/>
              </a:rPr>
              <a:t> 80˚C. </a:t>
            </a:r>
            <a:r>
              <a:rPr lang="en-US" sz="1400" b="0" i="0" dirty="0" err="1">
                <a:effectLst/>
              </a:rPr>
              <a:t>Deze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vorm</a:t>
            </a:r>
            <a:r>
              <a:rPr lang="en-US" sz="1400" b="0" i="0" dirty="0">
                <a:effectLst/>
              </a:rPr>
              <a:t> van </a:t>
            </a:r>
            <a:r>
              <a:rPr lang="en-US" sz="1400" b="0" i="0" dirty="0" err="1">
                <a:effectLst/>
              </a:rPr>
              <a:t>verwarming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wordt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toegepast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voor</a:t>
            </a:r>
            <a:r>
              <a:rPr lang="en-US" sz="1400" b="0" i="0" dirty="0">
                <a:effectLst/>
              </a:rPr>
              <a:t> de </a:t>
            </a:r>
            <a:r>
              <a:rPr lang="en-US" sz="1400" b="0" i="0" dirty="0" err="1">
                <a:effectLst/>
              </a:rPr>
              <a:t>Cv-ketel</a:t>
            </a:r>
            <a:r>
              <a:rPr lang="en-US" sz="1400" b="0" i="0" dirty="0">
                <a:effectLst/>
              </a:rPr>
              <a:t> op gas, maar </a:t>
            </a:r>
            <a:r>
              <a:rPr lang="en-US" sz="1400" b="0" i="0" dirty="0" err="1">
                <a:effectLst/>
              </a:rPr>
              <a:t>dat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kan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ook</a:t>
            </a:r>
            <a:r>
              <a:rPr lang="en-US" sz="1400" b="0" i="0" dirty="0">
                <a:effectLst/>
              </a:rPr>
              <a:t> met </a:t>
            </a:r>
            <a:r>
              <a:rPr lang="en-US" sz="1400" b="0" i="0" dirty="0" err="1">
                <a:effectLst/>
              </a:rPr>
              <a:t>een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warmtepomp</a:t>
            </a:r>
            <a:r>
              <a:rPr lang="en-US" sz="1400" b="0" i="0" dirty="0">
                <a:effectLst/>
              </a:rPr>
              <a:t>. Hoog </a:t>
            </a:r>
            <a:r>
              <a:rPr lang="en-US" sz="1400" b="0" i="0" dirty="0" err="1">
                <a:effectLst/>
              </a:rPr>
              <a:t>temperatuur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verwarming</a:t>
            </a:r>
            <a:r>
              <a:rPr lang="en-US" sz="1400" b="0" i="0" dirty="0">
                <a:effectLst/>
              </a:rPr>
              <a:t> is </a:t>
            </a:r>
            <a:r>
              <a:rPr lang="en-US" sz="1400" b="0" i="0" dirty="0" err="1">
                <a:effectLst/>
              </a:rPr>
              <a:t>geschikt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voor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traditionele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radiatoren</a:t>
            </a:r>
            <a:r>
              <a:rPr lang="en-US" sz="1400" b="0" i="0" dirty="0">
                <a:effectLst/>
              </a:rPr>
              <a:t>, die in </a:t>
            </a:r>
            <a:r>
              <a:rPr lang="en-US" sz="1400" b="0" i="0" dirty="0" err="1">
                <a:effectLst/>
              </a:rPr>
              <a:t>een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oudere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woning</a:t>
            </a:r>
            <a:r>
              <a:rPr lang="en-US" sz="1400" b="0" i="0" dirty="0">
                <a:effectLst/>
              </a:rPr>
              <a:t> dan </a:t>
            </a:r>
            <a:r>
              <a:rPr lang="en-US" sz="1400" b="0" i="0" dirty="0" err="1">
                <a:effectLst/>
              </a:rPr>
              <a:t>niet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vervangen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hoeven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te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worden</a:t>
            </a:r>
            <a:r>
              <a:rPr lang="en-US" sz="1400" b="0" i="0" dirty="0">
                <a:effectLst/>
              </a:rPr>
              <a:t>.</a:t>
            </a:r>
            <a:endParaRPr lang="en-US" sz="1400" b="0" i="0" dirty="0">
              <a:effectLst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u="none" strike="noStrike" dirty="0">
                <a:effectLst/>
              </a:rPr>
              <a:t>Wat is </a:t>
            </a:r>
            <a:r>
              <a:rPr lang="en-US" sz="1400" b="1" u="none" strike="noStrike" dirty="0" err="1">
                <a:effectLst/>
              </a:rPr>
              <a:t>laag</a:t>
            </a:r>
            <a:r>
              <a:rPr lang="en-US" sz="1400" b="1" u="none" strike="noStrike" dirty="0">
                <a:effectLst/>
              </a:rPr>
              <a:t> </a:t>
            </a:r>
            <a:r>
              <a:rPr lang="en-US" sz="1400" b="1" u="none" strike="noStrike" dirty="0" err="1">
                <a:effectLst/>
              </a:rPr>
              <a:t>temperatuur</a:t>
            </a:r>
            <a:r>
              <a:rPr lang="en-US" sz="1400" b="1" u="none" strike="noStrike" dirty="0">
                <a:effectLst/>
              </a:rPr>
              <a:t> </a:t>
            </a:r>
            <a:r>
              <a:rPr lang="en-US" sz="1400" b="1" u="none" strike="noStrike" dirty="0" err="1">
                <a:effectLst/>
              </a:rPr>
              <a:t>verwarming</a:t>
            </a:r>
            <a:r>
              <a:rPr lang="en-US" sz="1400" b="1" u="none" strike="noStrike" dirty="0">
                <a:effectLst/>
              </a:rPr>
              <a:t>?</a:t>
            </a:r>
            <a:endParaRPr lang="en-US" sz="1400" b="1" u="none" strike="noStrike" dirty="0">
              <a:effectLst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0" i="0" dirty="0" err="1">
                <a:effectLst/>
              </a:rPr>
              <a:t>Laag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temperatuur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verwarming</a:t>
            </a:r>
            <a:r>
              <a:rPr lang="en-US" sz="1400" b="0" i="0" dirty="0">
                <a:effectLst/>
              </a:rPr>
              <a:t> (LTV) is </a:t>
            </a:r>
            <a:r>
              <a:rPr lang="en-US" sz="1400" b="0" i="0" dirty="0" err="1">
                <a:effectLst/>
              </a:rPr>
              <a:t>wanneer</a:t>
            </a:r>
            <a:r>
              <a:rPr lang="en-US" sz="1400" b="0" i="0" dirty="0">
                <a:effectLst/>
              </a:rPr>
              <a:t> het water </a:t>
            </a:r>
            <a:r>
              <a:rPr lang="en-US" sz="1400" b="0" i="0" dirty="0" err="1">
                <a:effectLst/>
              </a:rPr>
              <a:t>dat</a:t>
            </a:r>
            <a:r>
              <a:rPr lang="en-US" sz="1400" b="0" i="0" dirty="0">
                <a:effectLst/>
              </a:rPr>
              <a:t> door </a:t>
            </a:r>
            <a:r>
              <a:rPr lang="en-US" sz="1400" b="0" i="0" dirty="0" err="1">
                <a:effectLst/>
              </a:rPr>
              <a:t>radiatoren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en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vloerverwarming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stroomt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wordt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verwarmd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tussen</a:t>
            </a:r>
            <a:r>
              <a:rPr lang="en-US" sz="1400" b="0" i="0" dirty="0">
                <a:effectLst/>
              </a:rPr>
              <a:t> de 20 </a:t>
            </a:r>
            <a:r>
              <a:rPr lang="en-US" sz="1400" b="0" i="0" dirty="0" err="1">
                <a:effectLst/>
              </a:rPr>
              <a:t>en</a:t>
            </a:r>
            <a:r>
              <a:rPr lang="en-US" sz="1400" b="0" i="0" dirty="0">
                <a:effectLst/>
              </a:rPr>
              <a:t> 35˚C. </a:t>
            </a:r>
            <a:r>
              <a:rPr lang="en-US" sz="1400" b="0" i="0" dirty="0" err="1">
                <a:effectLst/>
              </a:rPr>
              <a:t>Deze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vorm</a:t>
            </a:r>
            <a:r>
              <a:rPr lang="en-US" sz="1400" b="0" i="0" dirty="0">
                <a:effectLst/>
              </a:rPr>
              <a:t> van </a:t>
            </a:r>
            <a:r>
              <a:rPr lang="en-US" sz="1400" b="0" i="0" dirty="0" err="1">
                <a:effectLst/>
              </a:rPr>
              <a:t>verwarmen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kost</a:t>
            </a:r>
            <a:r>
              <a:rPr lang="en-US" sz="1400" b="0" i="0" dirty="0">
                <a:effectLst/>
              </a:rPr>
              <a:t> minder </a:t>
            </a:r>
            <a:r>
              <a:rPr lang="en-US" sz="1400" b="0" i="0" dirty="0" err="1">
                <a:effectLst/>
              </a:rPr>
              <a:t>energie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en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wordt</a:t>
            </a:r>
            <a:r>
              <a:rPr lang="en-US" sz="1400" b="0" i="0" dirty="0">
                <a:effectLst/>
              </a:rPr>
              <a:t> over het </a:t>
            </a:r>
            <a:r>
              <a:rPr lang="en-US" sz="1400" b="0" i="0" dirty="0" err="1">
                <a:effectLst/>
              </a:rPr>
              <a:t>algemeen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opgewekt</a:t>
            </a:r>
            <a:r>
              <a:rPr lang="en-US" sz="1400" b="0" i="0" dirty="0">
                <a:effectLst/>
              </a:rPr>
              <a:t> door </a:t>
            </a:r>
            <a:r>
              <a:rPr lang="en-US" sz="1400" b="0" i="0" dirty="0" err="1">
                <a:effectLst/>
              </a:rPr>
              <a:t>een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laag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temperatuur</a:t>
            </a:r>
            <a:r>
              <a:rPr lang="en-US" sz="1400" b="0" i="0" dirty="0">
                <a:effectLst/>
              </a:rPr>
              <a:t> (LT) </a:t>
            </a:r>
            <a:r>
              <a:rPr lang="en-US" sz="1400" b="0" i="0" dirty="0" err="1">
                <a:effectLst/>
              </a:rPr>
              <a:t>warmtepomp</a:t>
            </a:r>
            <a:r>
              <a:rPr lang="en-US" sz="1400" b="0" i="0" dirty="0">
                <a:effectLst/>
              </a:rPr>
              <a:t>. Het </a:t>
            </a:r>
            <a:r>
              <a:rPr lang="en-US" sz="1400" b="0" i="0" dirty="0" err="1">
                <a:effectLst/>
              </a:rPr>
              <a:t>verwarmen</a:t>
            </a:r>
            <a:r>
              <a:rPr lang="en-US" sz="1400" b="0" i="0" dirty="0">
                <a:effectLst/>
              </a:rPr>
              <a:t> van de </a:t>
            </a:r>
            <a:r>
              <a:rPr lang="en-US" sz="1400" b="0" i="0" dirty="0" err="1">
                <a:effectLst/>
              </a:rPr>
              <a:t>ruimten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gebeurt</a:t>
            </a:r>
            <a:r>
              <a:rPr lang="en-US" sz="1400" b="0" i="0" dirty="0">
                <a:effectLst/>
              </a:rPr>
              <a:t> met </a:t>
            </a:r>
            <a:r>
              <a:rPr lang="en-US" sz="1400" b="0" i="0" dirty="0" err="1">
                <a:effectLst/>
              </a:rPr>
              <a:t>laag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temperatuur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afgiftesystemen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zoals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laag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temperatuur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radiatoren</a:t>
            </a:r>
            <a:r>
              <a:rPr lang="en-US" sz="1400" b="0" i="0" dirty="0">
                <a:effectLst/>
              </a:rPr>
              <a:t>, </a:t>
            </a:r>
            <a:r>
              <a:rPr lang="en-US" sz="1400" b="0" i="0" dirty="0" err="1">
                <a:effectLst/>
              </a:rPr>
              <a:t>fancoil</a:t>
            </a:r>
            <a:r>
              <a:rPr lang="en-US" sz="1400" b="0" i="0" dirty="0">
                <a:effectLst/>
              </a:rPr>
              <a:t> units of </a:t>
            </a:r>
            <a:r>
              <a:rPr lang="en-US" sz="1400" b="0" i="0" dirty="0" err="1">
                <a:effectLst/>
              </a:rPr>
              <a:t>vloerverwarming</a:t>
            </a:r>
            <a:r>
              <a:rPr lang="en-US" sz="1400" b="0" i="0" dirty="0">
                <a:effectLst/>
              </a:rPr>
              <a:t>. Dit </a:t>
            </a:r>
            <a:r>
              <a:rPr lang="en-US" sz="1400" b="0" i="0" dirty="0" err="1">
                <a:effectLst/>
              </a:rPr>
              <a:t>kan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vrijwel</a:t>
            </a:r>
            <a:r>
              <a:rPr lang="en-US" sz="1400" b="0" i="0" dirty="0">
                <a:effectLst/>
              </a:rPr>
              <a:t> nooit met </a:t>
            </a:r>
            <a:r>
              <a:rPr lang="en-US" sz="1400" b="0" i="0" dirty="0" err="1">
                <a:effectLst/>
              </a:rPr>
              <a:t>tradionele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radiatoren</a:t>
            </a:r>
            <a:r>
              <a:rPr lang="en-US" sz="1400" b="0" i="0" dirty="0">
                <a:effectLst/>
              </a:rPr>
              <a:t>. </a:t>
            </a:r>
            <a:endParaRPr lang="en-US" sz="1400" b="0" i="0" dirty="0">
              <a:effectLst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038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3628A-4A26-42A6-859F-D1C95150A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2CB649E-92F4-498D-9F7F-9EDE93AD6BEC}"/>
              </a:ext>
            </a:extLst>
          </p:cNvPr>
          <p:cNvSpPr txBox="1"/>
          <p:nvPr/>
        </p:nvSpPr>
        <p:spPr>
          <a:xfrm>
            <a:off x="1197864" y="891539"/>
            <a:ext cx="5715000" cy="1346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Hoge tempratuur warmtepomp</a:t>
            </a:r>
            <a:endParaRPr lang="en-US" sz="4000" b="0" i="0" kern="120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32152E-6A17-42D3-9591-5CAC0BFEE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C27799B-4B07-4A18-A244-BED90C6DF20A}"/>
              </a:ext>
            </a:extLst>
          </p:cNvPr>
          <p:cNvSpPr txBox="1"/>
          <p:nvPr/>
        </p:nvSpPr>
        <p:spPr>
          <a:xfrm>
            <a:off x="1276174" y="2223253"/>
            <a:ext cx="5715000" cy="356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i="0" dirty="0" err="1">
                <a:effectLst/>
              </a:rPr>
              <a:t>Nadelen</a:t>
            </a:r>
            <a:endParaRPr lang="en-US" sz="17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 err="1">
                <a:effectLst/>
              </a:rPr>
              <a:t>Apparaat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complexer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en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daarmee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duurder</a:t>
            </a:r>
            <a:r>
              <a:rPr lang="en-US" sz="1700" b="0" i="0" dirty="0">
                <a:effectLst/>
              </a:rPr>
              <a:t>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 err="1">
                <a:effectLst/>
              </a:rPr>
              <a:t>elektriciteitsverbruik</a:t>
            </a:r>
            <a:r>
              <a:rPr lang="en-US" sz="1700" b="0" i="0" dirty="0">
                <a:effectLst/>
              </a:rPr>
              <a:t> is </a:t>
            </a:r>
            <a:r>
              <a:rPr lang="en-US" sz="1700" b="0" i="0" dirty="0" err="1">
                <a:effectLst/>
              </a:rPr>
              <a:t>ook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hoger</a:t>
            </a:r>
            <a:r>
              <a:rPr lang="en-US" sz="1700" b="0" i="0" dirty="0">
                <a:effectLst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 err="1"/>
              <a:t>Voordelen</a:t>
            </a:r>
            <a:endParaRPr lang="en-US" sz="17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 err="1">
                <a:effectLst/>
              </a:rPr>
              <a:t>Geen</a:t>
            </a:r>
            <a:r>
              <a:rPr lang="en-US" sz="1700" b="0" i="0" dirty="0">
                <a:effectLst/>
              </a:rPr>
              <a:t> dure </a:t>
            </a:r>
            <a:r>
              <a:rPr lang="en-US" sz="1700" b="0" i="0" dirty="0" err="1">
                <a:effectLst/>
              </a:rPr>
              <a:t>verbouwing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hoeft</a:t>
            </a:r>
            <a:r>
              <a:rPr lang="en-US" sz="1700" b="0" i="0" dirty="0">
                <a:effectLst/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extra </a:t>
            </a:r>
            <a:r>
              <a:rPr lang="en-US" sz="1700" b="0" i="0" dirty="0" err="1">
                <a:effectLst/>
              </a:rPr>
              <a:t>isolatie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en</a:t>
            </a:r>
            <a:r>
              <a:rPr lang="en-US" sz="1700" b="0" i="0" dirty="0">
                <a:effectLst/>
              </a:rPr>
              <a:t>/of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 err="1">
                <a:effectLst/>
              </a:rPr>
              <a:t>vloerverwarming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aanleggen</a:t>
            </a:r>
            <a:r>
              <a:rPr lang="en-US" sz="1700" b="0" i="0" dirty="0">
                <a:effectLst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 err="1">
                <a:effectLst/>
              </a:rPr>
              <a:t>Bij</a:t>
            </a:r>
            <a:r>
              <a:rPr lang="en-US" sz="1700" b="0" i="0" dirty="0">
                <a:effectLst/>
              </a:rPr>
              <a:t> het </a:t>
            </a:r>
            <a:r>
              <a:rPr lang="en-US" sz="1700" b="0" i="0" dirty="0" err="1">
                <a:effectLst/>
              </a:rPr>
              <a:t>gebruik</a:t>
            </a:r>
            <a:r>
              <a:rPr lang="en-US" sz="1700" b="0" i="0" dirty="0">
                <a:effectLst/>
              </a:rPr>
              <a:t> van </a:t>
            </a:r>
            <a:r>
              <a:rPr lang="en-US" sz="1700" b="0" i="0" dirty="0" err="1">
                <a:effectLst/>
              </a:rPr>
              <a:t>zonnepanelen</a:t>
            </a:r>
            <a:r>
              <a:rPr lang="en-US" sz="1700" b="0" i="0" dirty="0">
                <a:effectLst/>
              </a:rPr>
              <a:t> is de </a:t>
            </a:r>
            <a:r>
              <a:rPr lang="en-US" sz="1700" b="0" i="0" dirty="0" err="1">
                <a:effectLst/>
              </a:rPr>
              <a:t>terugverdientijd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interessanter</a:t>
            </a:r>
            <a:r>
              <a:rPr lang="en-US" sz="1700" b="0" i="0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0" i="0" dirty="0"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1E45D-067D-4152-BAD5-4265AFF7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509" y="891540"/>
            <a:ext cx="4639186" cy="5071110"/>
          </a:xfrm>
          <a:prstGeom prst="rect">
            <a:avLst/>
          </a:prstGeom>
          <a:solidFill>
            <a:srgbClr val="687074"/>
          </a:solidFill>
          <a:ln>
            <a:noFill/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ietijzeren Radiator Antiek Koper 66cm Hoog | Kies de Breedte | Victoria">
            <a:extLst>
              <a:ext uri="{FF2B5EF4-FFF2-40B4-BE49-F238E27FC236}">
                <a16:creationId xmlns:a16="http://schemas.microsoft.com/office/drawing/2014/main" id="{E672FD92-814B-49BC-8328-843F283D8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587" y="1683727"/>
            <a:ext cx="3311768" cy="33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6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1573896-69DA-4A42-9093-2FEDC0842F14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36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erwarmen</a:t>
            </a:r>
            <a:r>
              <a:rPr lang="en-US" sz="36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CFB908A-785E-4C07-896B-99D18000C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232584"/>
            <a:ext cx="6780700" cy="43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2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D261A4-8324-4DA9-B186-867F2762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5" y="0"/>
            <a:ext cx="10309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7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1A8D50-E658-422E-A4AA-3E3162708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79" y="0"/>
            <a:ext cx="9880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6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C9768A-EBCF-481E-A347-1BD776001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99" y="-13777"/>
            <a:ext cx="10020891" cy="68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6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8C27DAE-EA22-431C-995F-0AB5D7C63D4A}"/>
              </a:ext>
            </a:extLst>
          </p:cNvPr>
          <p:cNvSpPr txBox="1"/>
          <p:nvPr/>
        </p:nvSpPr>
        <p:spPr>
          <a:xfrm>
            <a:off x="1414184" y="1458771"/>
            <a:ext cx="2779954" cy="282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>
                <a:solidFill>
                  <a:schemeClr val="bg1"/>
                </a:solidFill>
              </a:rPr>
              <a:t>Werkking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C08A2E-C271-4E23-9FEA-9F8FF7EC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161" y="2738931"/>
            <a:ext cx="7181130" cy="382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307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4967852376F4E8CFF2DCAC980009D" ma:contentTypeVersion="11" ma:contentTypeDescription="Een nieuw document maken." ma:contentTypeScope="" ma:versionID="8912761d030bd53806f2d0ec1fa64b67">
  <xsd:schema xmlns:xsd="http://www.w3.org/2001/XMLSchema" xmlns:xs="http://www.w3.org/2001/XMLSchema" xmlns:p="http://schemas.microsoft.com/office/2006/metadata/properties" xmlns:ns3="039a412f-b661-463b-9941-599eb2bec879" xmlns:ns4="ba4938c0-f27b-4543-9302-95a4db936c17" targetNamespace="http://schemas.microsoft.com/office/2006/metadata/properties" ma:root="true" ma:fieldsID="8d836d970084ebf16acbaf68a86a45e7" ns3:_="" ns4:_="">
    <xsd:import namespace="039a412f-b661-463b-9941-599eb2bec879"/>
    <xsd:import namespace="ba4938c0-f27b-4543-9302-95a4db936c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a412f-b661-463b-9941-599eb2bec8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938c0-f27b-4543-9302-95a4db936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56B67E-6969-4A9F-AD07-18234E4BB8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9a412f-b661-463b-9941-599eb2bec879"/>
    <ds:schemaRef ds:uri="ba4938c0-f27b-4543-9302-95a4db936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D82FBD-8891-4CBD-B0E4-1EBE76CBE9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390663-1281-4064-AD30-ECD7A8CD8CCB}">
  <ds:schemaRefs>
    <ds:schemaRef ds:uri="http://purl.org/dc/elements/1.1/"/>
    <ds:schemaRef ds:uri="http://schemas.microsoft.com/office/2006/metadata/properties"/>
    <ds:schemaRef ds:uri="039a412f-b661-463b-9941-599eb2bec87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a4938c0-f27b-4543-9302-95a4db936c1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204</Words>
  <Application>Microsoft Office PowerPoint</Application>
  <PresentationFormat>Breedbeeld</PresentationFormat>
  <Paragraphs>27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Lugers, Renee</dc:creator>
  <cp:lastModifiedBy>Lugers, Renee</cp:lastModifiedBy>
  <cp:revision>7</cp:revision>
  <dcterms:created xsi:type="dcterms:W3CDTF">2021-06-02T06:25:46Z</dcterms:created>
  <dcterms:modified xsi:type="dcterms:W3CDTF">2021-06-03T07:06:38Z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0x010100B7E4967852376F4E8CFF2DCAC980009D</vt:lpwstr>
  </property>
</Properties>
</file>